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911842-E2D6-452C-8DE1-31E87CB1AD1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98865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911842-E2D6-452C-8DE1-31E87CB1AD1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332335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911842-E2D6-452C-8DE1-31E87CB1AD1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369374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911842-E2D6-452C-8DE1-31E87CB1AD1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208713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911842-E2D6-452C-8DE1-31E87CB1AD1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363925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911842-E2D6-452C-8DE1-31E87CB1AD1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61939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911842-E2D6-452C-8DE1-31E87CB1AD19}"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5222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911842-E2D6-452C-8DE1-31E87CB1AD19}"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68490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911842-E2D6-452C-8DE1-31E87CB1AD19}"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41124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911842-E2D6-452C-8DE1-31E87CB1AD1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12952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911842-E2D6-452C-8DE1-31E87CB1AD1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B733DB-02D3-40AE-BC7A-B6F97E5BA96B}" type="slidenum">
              <a:rPr lang="ar-IQ" smtClean="0"/>
              <a:t>‹#›</a:t>
            </a:fld>
            <a:endParaRPr lang="ar-IQ"/>
          </a:p>
        </p:txBody>
      </p:sp>
    </p:spTree>
    <p:extLst>
      <p:ext uri="{BB962C8B-B14F-4D97-AF65-F5344CB8AC3E}">
        <p14:creationId xmlns:p14="http://schemas.microsoft.com/office/powerpoint/2010/main" val="472405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911842-E2D6-452C-8DE1-31E87CB1AD19}"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B733DB-02D3-40AE-BC7A-B6F97E5BA96B}" type="slidenum">
              <a:rPr lang="ar-IQ" smtClean="0"/>
              <a:t>‹#›</a:t>
            </a:fld>
            <a:endParaRPr lang="ar-IQ"/>
          </a:p>
        </p:txBody>
      </p:sp>
    </p:spTree>
    <p:extLst>
      <p:ext uri="{BB962C8B-B14F-4D97-AF65-F5344CB8AC3E}">
        <p14:creationId xmlns:p14="http://schemas.microsoft.com/office/powerpoint/2010/main" val="2395229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4023320"/>
          </a:xfrm>
        </p:spPr>
        <p:txBody>
          <a:bodyPr/>
          <a:lstStyle/>
          <a:p>
            <a:r>
              <a:rPr lang="en-US" b="1" dirty="0" smtClean="0"/>
              <a:t>STEP EXERCISE</a:t>
            </a:r>
            <a:endParaRPr lang="ar-IQ" b="1" dirty="0"/>
          </a:p>
        </p:txBody>
      </p:sp>
    </p:spTree>
    <p:extLst>
      <p:ext uri="{BB962C8B-B14F-4D97-AF65-F5344CB8AC3E}">
        <p14:creationId xmlns:p14="http://schemas.microsoft.com/office/powerpoint/2010/main" val="27921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74642"/>
          </a:xfrm>
        </p:spPr>
        <p:txBody>
          <a:bodyPr/>
          <a:lstStyle/>
          <a:p>
            <a:r>
              <a:rPr lang="ar-IQ" dirty="0" smtClean="0"/>
              <a:t>تشكل تمارين الستيب ( تمارين </a:t>
            </a:r>
            <a:r>
              <a:rPr lang="en-US" dirty="0" smtClean="0"/>
              <a:t>steps ) </a:t>
            </a:r>
            <a:r>
              <a:rPr lang="ar-IQ" dirty="0" smtClean="0"/>
              <a:t>سلسلة كبيرة وواسعة ومتنوعة من التمارين التي تُستخدم للعديد من الأغراض؛ حيث تُستخدم هذه التمارين في أنظمة رياضية مختلفة؛ إذ أنّها ليست حكراً على الأيروبيك أو الزومبا بل تدخل في أي روتين رياضي.</a:t>
            </a:r>
            <a:endParaRPr lang="ar-IQ" dirty="0"/>
          </a:p>
        </p:txBody>
      </p:sp>
    </p:spTree>
    <p:extLst>
      <p:ext uri="{BB962C8B-B14F-4D97-AF65-F5344CB8AC3E}">
        <p14:creationId xmlns:p14="http://schemas.microsoft.com/office/powerpoint/2010/main" val="266402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507288" cy="6858000"/>
          </a:xfrm>
        </p:spPr>
        <p:txBody>
          <a:bodyPr>
            <a:normAutofit fontScale="90000"/>
          </a:bodyPr>
          <a:lstStyle/>
          <a:p>
            <a:r>
              <a:rPr lang="ar-IQ" sz="3100" b="1" dirty="0" smtClean="0"/>
              <a:t>عد تمارين الستيب من تمارين الكارديو التي كانت منتشرة منذ التسعينات لأن الخطو للأعلى على الصندوق الخشبي يرفع معدل دقات القلب؛ حيث ستساعدكم على حرق سعرات حرارية أكبر من خلال ممارسة تمارين القوة فبإمكانكم إضافتها بين المجموعات التدريبية التي تٌمرّنون فيها عضلات البطن أو السواعد للحفاظ على مستوى دقات قلب عالٍ.</a:t>
            </a:r>
            <a:br>
              <a:rPr lang="ar-IQ" sz="3100" b="1" dirty="0" smtClean="0"/>
            </a:br>
            <a:r>
              <a:rPr lang="ar-IQ" sz="3100" b="1" dirty="0" smtClean="0"/>
              <a:t>ترفع وتشد الأرداف فهي تركز على الجزء الخلفي العلوي للأرجل وهي العلاج الرائع للأرداف المتجهة للأسفل؛ ولرفع مستوى التحدي بإمكانكم استخدام الكرسي المنزلية للقيام بها في أي وقت ولكن يجب ممارسة الإحماء قبلها، وهي طريقة مضمونة لتحسين مزاجكم.</a:t>
            </a:r>
            <a:br>
              <a:rPr lang="ar-IQ" sz="3100" b="1" dirty="0" smtClean="0"/>
            </a:br>
            <a:r>
              <a:rPr lang="ar-IQ" sz="3100" b="1" dirty="0" smtClean="0"/>
              <a:t>تطوّر مهاراتكم فإن كنتم من متسلقي الجبال أو العدّائين أو راكبي الدراجات فممارسة تمارين الستيب مع نشاطاتكم الأخرى ستحضّر عضلاتكم للقيام بهذه النشاطات بسهولة وقدرة أكبر على التحمل مما كان لديكم من قبل.</a:t>
            </a:r>
            <a:br>
              <a:rPr lang="ar-IQ" sz="3100" b="1" dirty="0" smtClean="0"/>
            </a:br>
            <a:r>
              <a:rPr lang="ar-IQ" dirty="0" smtClean="0"/>
              <a:t> </a:t>
            </a:r>
            <a:endParaRPr lang="ar-IQ" dirty="0"/>
          </a:p>
        </p:txBody>
      </p:sp>
    </p:spTree>
    <p:extLst>
      <p:ext uri="{BB962C8B-B14F-4D97-AF65-F5344CB8AC3E}">
        <p14:creationId xmlns:p14="http://schemas.microsoft.com/office/powerpoint/2010/main" val="153727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IQ" sz="2800" dirty="0">
                <a:solidFill>
                  <a:prstClr val="black"/>
                </a:solidFill>
              </a:rPr>
              <a:t>إن ممارسة تمارين الستيب بشكل دوري تُحسن من صحتكم بشكل كبير فهي تزيد من كفاءة القلب كما تحسن عمل الرئتين؛ بالإضافة لكون انخفاض الوزن الناتج عنها سيقيكم من الإصابة بأمراض كثيرة كالسكري وأمراض القلب وأمراض المفاصل.</a:t>
            </a:r>
            <a:br>
              <a:rPr lang="ar-IQ" sz="2800" dirty="0">
                <a:solidFill>
                  <a:prstClr val="black"/>
                </a:solidFill>
              </a:rPr>
            </a:br>
            <a:r>
              <a:rPr lang="ar-IQ" sz="2800" dirty="0">
                <a:solidFill>
                  <a:prstClr val="black"/>
                </a:solidFill>
              </a:rPr>
              <a:t>هذا وبإمكانكم إضافة حركات ذراعين وخصر لمضاعفة الفائدة من التمرين وحرق سعرات حرارية أكثر بكثير كما يمكنكم رفع التحدي من خلال استخدام ستيب أعلى مع التقدم بالوقت وزيادة قدرتكم على التحمل واستخدام واعتماد تمارين ستيب متقدمة مع تطوّر مستواكم الرياضي.</a:t>
            </a:r>
            <a:br>
              <a:rPr lang="ar-IQ" sz="2800" dirty="0">
                <a:solidFill>
                  <a:prstClr val="black"/>
                </a:solidFill>
              </a:rPr>
            </a:br>
            <a:r>
              <a:rPr lang="ar-IQ" sz="2800" dirty="0">
                <a:solidFill>
                  <a:prstClr val="black"/>
                </a:solidFill>
              </a:rPr>
              <a:t/>
            </a:r>
            <a:br>
              <a:rPr lang="ar-IQ" sz="2800" dirty="0">
                <a:solidFill>
                  <a:prstClr val="black"/>
                </a:solidFill>
              </a:rPr>
            </a:br>
            <a:r>
              <a:rPr lang="ar-IQ" sz="2800" dirty="0">
                <a:solidFill>
                  <a:prstClr val="black"/>
                </a:solidFill>
              </a:rPr>
              <a:t>هذا ومن المهم القيام بالإحماء قبل ممارسة تمارين الستيب لمدة لا تقل عن 15 دقيقة لتفادي الإصابات وبعد الانتهاء ممارسة تمارين التبريد؛ وعند ممارسة تمارين الستيب من الضروري وضع القدم بالكامل على الستيب بحيث تكون ثابتة من الكعب إلى أصابع القدمين لتفادي الإصابات التي تصيب كاحل القدم جرّاء عدم الالتزام بالتعليمات.</a:t>
            </a:r>
            <a:br>
              <a:rPr lang="ar-IQ" sz="2800" dirty="0">
                <a:solidFill>
                  <a:prstClr val="black"/>
                </a:solidFill>
              </a:rPr>
            </a:br>
            <a:endParaRPr lang="ar-IQ" dirty="0"/>
          </a:p>
        </p:txBody>
      </p:sp>
    </p:spTree>
    <p:extLst>
      <p:ext uri="{BB962C8B-B14F-4D97-AF65-F5344CB8AC3E}">
        <p14:creationId xmlns:p14="http://schemas.microsoft.com/office/powerpoint/2010/main" val="24904745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136</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STEP EXERCISE</vt:lpstr>
      <vt:lpstr>تشكل تمارين الستيب ( تمارين steps ) سلسلة كبيرة وواسعة ومتنوعة من التمارين التي تُستخدم للعديد من الأغراض؛ حيث تُستخدم هذه التمارين في أنظمة رياضية مختلفة؛ إذ أنّها ليست حكراً على الأيروبيك أو الزومبا بل تدخل في أي روتين رياضي.</vt:lpstr>
      <vt:lpstr>عد تمارين الستيب من تمارين الكارديو التي كانت منتشرة منذ التسعينات لأن الخطو للأعلى على الصندوق الخشبي يرفع معدل دقات القلب؛ حيث ستساعدكم على حرق سعرات حرارية أكبر من خلال ممارسة تمارين القوة فبإمكانكم إضافتها بين المجموعات التدريبية التي تٌمرّنون فيها عضلات البطن أو السواعد للحفاظ على مستوى دقات قلب عالٍ. ترفع وتشد الأرداف فهي تركز على الجزء الخلفي العلوي للأرجل وهي العلاج الرائع للأرداف المتجهة للأسفل؛ ولرفع مستوى التحدي بإمكانكم استخدام الكرسي المنزلية للقيام بها في أي وقت ولكن يجب ممارسة الإحماء قبلها، وهي طريقة مضمونة لتحسين مزاجكم. تطوّر مهاراتكم فإن كنتم من متسلقي الجبال أو العدّائين أو راكبي الدراجات فممارسة تمارين الستيب مع نشاطاتكم الأخرى ستحضّر عضلاتكم للقيام بهذه النشاطات بسهولة وقدرة أكبر على التحمل مما كان لديكم من قبل.  </vt:lpstr>
      <vt:lpstr>إن ممارسة تمارين الستيب بشكل دوري تُحسن من صحتكم بشكل كبير فهي تزيد من كفاءة القلب كما تحسن عمل الرئتين؛ بالإضافة لكون انخفاض الوزن الناتج عنها سيقيكم من الإصابة بأمراض كثيرة كالسكري وأمراض القلب وأمراض المفاصل. هذا وبإمكانكم إضافة حركات ذراعين وخصر لمضاعفة الفائدة من التمرين وحرق سعرات حرارية أكثر بكثير كما يمكنكم رفع التحدي من خلال استخدام ستيب أعلى مع التقدم بالوقت وزيادة قدرتكم على التحمل واستخدام واعتماد تمارين ستيب متقدمة مع تطوّر مستواكم الرياضي.  هذا ومن المهم القيام بالإحماء قبل ممارسة تمارين الستيب لمدة لا تقل عن 15 دقيقة لتفادي الإصابات وبعد الانتهاء ممارسة تمارين التبريد؛ وعند ممارسة تمارين الستيب من الضروري وضع القدم بالكامل على الستيب بحيث تكون ثابتة من الكعب إلى أصابع القدمين لتفادي الإصابات التي تصيب كاحل القدم جرّاء عدم الالتزام بالتعليمات.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EXERCISE</dc:title>
  <dc:creator>hp</dc:creator>
  <cp:lastModifiedBy>hp</cp:lastModifiedBy>
  <cp:revision>1</cp:revision>
  <dcterms:created xsi:type="dcterms:W3CDTF">2018-12-12T16:14:44Z</dcterms:created>
  <dcterms:modified xsi:type="dcterms:W3CDTF">2018-12-12T16:20:41Z</dcterms:modified>
</cp:coreProperties>
</file>